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425700" /><a:gridCol w="1752600" /><a:gridCol w="40513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2024-11-12T02:26:42Z</dcterms:created>
  <dcterms:modified xsi:type="dcterms:W3CDTF">2024-11-12T02:26:42Z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